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5167D4-7FC2-43FC-97E7-F06123137DB6}" v="12" dt="2023-09-28T19:58:15.805"/>
  </p1510:revLst>
</p1510:revInfo>
</file>