
<file path=docProps/app.xml><?xml version="1.0" encoding="utf-8"?>
<Properties xmlns="http://schemas.openxmlformats.org/officeDocument/2006/extended-properties" xmlns:vt="http://schemas.openxmlformats.org/officeDocument/2006/docPropsVTypes">
  <TotalTime>2391</TotalTime>
  <Words>287</Words>
  <Application>Microsoft Office PowerPoint</Application>
  <PresentationFormat>On-screen Show (16:9)</PresentationFormat>
  <Paragraphs>44</Paragraphs>
  <Slides>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Merriweather</vt:lpstr>
      <vt:lpstr>Simple Light</vt:lpstr>
      <vt:lpstr>PowerPoint Presentation</vt:lpstr>
      <vt:lpstr>Questions pour refléchir: </vt:lpstr>
      <vt:lpstr>Ressources: </vt:lpstr>
      <vt:lpstr>La réconciliation commence par l’éducation</vt:lpstr>
      <vt:lpstr>Merci!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goes here for up to five lines to accommodate descriptive titles</dc:title>
  <dc:creator>Carmen Roy</dc:creator>
  <cp:lastModifiedBy>Si Nguyen</cp:lastModifiedBy>
  <cp:revision>79</cp:revision>
  <dcterms:modified xsi:type="dcterms:W3CDTF">2023-09-29T14:43:05Z</dcterms:modified>
</cp:coreProperties>
</file>